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6" r:id="rId2"/>
    <p:sldId id="257" r:id="rId3"/>
    <p:sldId id="258" r:id="rId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30BC24-B386-458A-A22A-04A35FA52162}" type="datetimeFigureOut">
              <a:rPr lang="en-US" smtClean="0"/>
              <a:t>5/21/2015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FBA916-82A4-461E-B323-AD8078CBA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563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A6650-DA48-421F-BEB3-343C35B59665}" type="datetimeFigureOut">
              <a:rPr lang="en-US" smtClean="0"/>
              <a:t>5/21/2015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FA63B-6662-433C-9AED-67B29B1AD2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398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A6650-DA48-421F-BEB3-343C35B59665}" type="datetimeFigureOut">
              <a:rPr lang="en-US" smtClean="0"/>
              <a:t>5/21/2015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FA63B-6662-433C-9AED-67B29B1AD2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834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A6650-DA48-421F-BEB3-343C35B59665}" type="datetimeFigureOut">
              <a:rPr lang="en-US" smtClean="0"/>
              <a:t>5/21/2015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FA63B-6662-433C-9AED-67B29B1AD2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064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A6650-DA48-421F-BEB3-343C35B59665}" type="datetimeFigureOut">
              <a:rPr lang="en-US" smtClean="0"/>
              <a:t>5/21/2015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FA63B-6662-433C-9AED-67B29B1AD2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562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A6650-DA48-421F-BEB3-343C35B59665}" type="datetimeFigureOut">
              <a:rPr lang="en-US" smtClean="0"/>
              <a:t>5/21/2015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FA63B-6662-433C-9AED-67B29B1AD2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733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A6650-DA48-421F-BEB3-343C35B59665}" type="datetimeFigureOut">
              <a:rPr lang="en-US" smtClean="0"/>
              <a:t>5/21/2015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FA63B-6662-433C-9AED-67B29B1AD2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082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A6650-DA48-421F-BEB3-343C35B59665}" type="datetimeFigureOut">
              <a:rPr lang="en-US" smtClean="0"/>
              <a:t>5/21/2015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FA63B-6662-433C-9AED-67B29B1AD2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03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A6650-DA48-421F-BEB3-343C35B59665}" type="datetimeFigureOut">
              <a:rPr lang="en-US" smtClean="0"/>
              <a:t>5/21/2015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FA63B-6662-433C-9AED-67B29B1AD2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129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A6650-DA48-421F-BEB3-343C35B59665}" type="datetimeFigureOut">
              <a:rPr lang="en-US" smtClean="0"/>
              <a:t>5/21/2015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FA63B-6662-433C-9AED-67B29B1AD2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454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A6650-DA48-421F-BEB3-343C35B59665}" type="datetimeFigureOut">
              <a:rPr lang="en-US" smtClean="0"/>
              <a:t>5/21/2015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FA63B-6662-433C-9AED-67B29B1AD2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003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A6650-DA48-421F-BEB3-343C35B59665}" type="datetimeFigureOut">
              <a:rPr lang="en-US" smtClean="0"/>
              <a:t>5/21/2015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FA63B-6662-433C-9AED-67B29B1AD2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282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6A6650-DA48-421F-BEB3-343C35B59665}" type="datetimeFigureOut">
              <a:rPr lang="en-US" smtClean="0"/>
              <a:t>5/21/2015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2FA63B-6662-433C-9AED-67B29B1AD2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13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png"/><Relationship Id="rId5" Type="http://schemas.openxmlformats.org/officeDocument/2006/relationships/oleObject" Target="../embeddings/oleObject3.bin"/><Relationship Id="rId4" Type="http://schemas.openxmlformats.org/officeDocument/2006/relationships/image" Target="../media/image2.png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png"/><Relationship Id="rId5" Type="http://schemas.openxmlformats.org/officeDocument/2006/relationships/oleObject" Target="../embeddings/oleObject6.bin"/><Relationship Id="rId4" Type="http://schemas.openxmlformats.org/officeDocument/2006/relationships/image" Target="../media/image2.png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76200"/>
            <a:ext cx="7772400" cy="1470025"/>
          </a:xfrm>
        </p:spPr>
        <p:txBody>
          <a:bodyPr/>
          <a:lstStyle/>
          <a:p>
            <a:r>
              <a:rPr lang="en-US" dirty="0" err="1" smtClean="0"/>
              <a:t>Neils</a:t>
            </a:r>
            <a:r>
              <a:rPr lang="en-US" dirty="0" smtClean="0"/>
              <a:t> Bohr’s Model of the atom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00600"/>
            <a:ext cx="6400800" cy="17526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Explains the emission and absorption spectra unique to each element by introducing electron orbiting in different energy levels that are unique to each atom.  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1089702"/>
              </p:ext>
            </p:extLst>
          </p:nvPr>
        </p:nvGraphicFramePr>
        <p:xfrm>
          <a:off x="2971800" y="1600199"/>
          <a:ext cx="3124200" cy="31187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Photo Editor Photo" r:id="rId3" imgW="5466667" imgH="5458587" progId="MSPhotoEd.3">
                  <p:embed/>
                </p:oleObj>
              </mc:Choice>
              <mc:Fallback>
                <p:oleObj name="Photo Editor Photo" r:id="rId3" imgW="5466667" imgH="5458587" progId="MSPhotoEd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1600199"/>
                        <a:ext cx="3124200" cy="311875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77558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0" y="0"/>
          <a:ext cx="6096000" cy="2736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Photo Editor Photo" r:id="rId3" imgW="13342857" imgH="5990476" progId="MSPhotoEd.3">
                  <p:embed/>
                </p:oleObj>
              </mc:Choice>
              <mc:Fallback>
                <p:oleObj name="Photo Editor Photo" r:id="rId3" imgW="13342857" imgH="5990476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6096000" cy="2736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1295400" y="1905000"/>
          <a:ext cx="3109913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Photo Editor Photo" r:id="rId5" imgW="5649114" imgH="7380952" progId="MSPhotoEd.3">
                  <p:embed/>
                </p:oleObj>
              </mc:Choice>
              <mc:Fallback>
                <p:oleObj name="Photo Editor Photo" r:id="rId5" imgW="5649114" imgH="7380952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1905000"/>
                        <a:ext cx="3109913" cy="406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5334000" y="0"/>
          <a:ext cx="3282950" cy="815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Photo Editor Photo" r:id="rId7" imgW="5668166" imgH="14076190" progId="MSPhotoEd.3">
                  <p:embed/>
                </p:oleObj>
              </mc:Choice>
              <mc:Fallback>
                <p:oleObj name="Photo Editor Photo" r:id="rId7" imgW="5668166" imgH="14076190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0"/>
                        <a:ext cx="3282950" cy="815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77" name="Picture 5" descr="p3-5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572000"/>
            <a:ext cx="3733800" cy="177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1143000" y="4572000"/>
            <a:ext cx="3276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solidFill>
                  <a:schemeClr val="bg1"/>
                </a:solidFill>
              </a:rPr>
              <a:t>Hydrogen Spectrum</a:t>
            </a:r>
          </a:p>
        </p:txBody>
      </p:sp>
    </p:spTree>
    <p:extLst>
      <p:ext uri="{BB962C8B-B14F-4D97-AF65-F5344CB8AC3E}">
        <p14:creationId xmlns:p14="http://schemas.microsoft.com/office/powerpoint/2010/main" val="960836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0" y="0"/>
          <a:ext cx="6096000" cy="2736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Photo Editor Photo" r:id="rId3" imgW="13342857" imgH="5990476" progId="MSPhotoEd.3">
                  <p:embed/>
                </p:oleObj>
              </mc:Choice>
              <mc:Fallback>
                <p:oleObj name="Photo Editor Photo" r:id="rId3" imgW="13342857" imgH="5990476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6096000" cy="2736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1295400" y="1905000"/>
          <a:ext cx="3109913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Photo Editor Photo" r:id="rId5" imgW="5649114" imgH="7380952" progId="MSPhotoEd.3">
                  <p:embed/>
                </p:oleObj>
              </mc:Choice>
              <mc:Fallback>
                <p:oleObj name="Photo Editor Photo" r:id="rId5" imgW="5649114" imgH="7380952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1905000"/>
                        <a:ext cx="3109913" cy="406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5334000" y="0"/>
          <a:ext cx="3282950" cy="815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Photo Editor Photo" r:id="rId7" imgW="5668166" imgH="14076190" progId="MSPhotoEd.3">
                  <p:embed/>
                </p:oleObj>
              </mc:Choice>
              <mc:Fallback>
                <p:oleObj name="Photo Editor Photo" r:id="rId7" imgW="5668166" imgH="14076190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0"/>
                        <a:ext cx="3282950" cy="815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77" name="Picture 5" descr="p3-5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572000"/>
            <a:ext cx="3733800" cy="177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1143000" y="4572000"/>
            <a:ext cx="3276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solidFill>
                  <a:schemeClr val="bg1"/>
                </a:solidFill>
              </a:rPr>
              <a:t>Hydrogen Spectrum</a:t>
            </a:r>
          </a:p>
        </p:txBody>
      </p:sp>
    </p:spTree>
    <p:extLst>
      <p:ext uri="{BB962C8B-B14F-4D97-AF65-F5344CB8AC3E}">
        <p14:creationId xmlns:p14="http://schemas.microsoft.com/office/powerpoint/2010/main" val="914970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35</Words>
  <Application>Microsoft Office PowerPoint</Application>
  <PresentationFormat>On-screen Show (4:3)</PresentationFormat>
  <Paragraphs>4</Paragraphs>
  <Slides>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Office Theme</vt:lpstr>
      <vt:lpstr>Photo Editor Photo</vt:lpstr>
      <vt:lpstr>Neils Bohr’s Model of the atom</vt:lpstr>
      <vt:lpstr>PowerPoint Presentation</vt:lpstr>
      <vt:lpstr>PowerPoint Presentation</vt:lpstr>
    </vt:vector>
  </TitlesOfParts>
  <Company>South Orangetown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Neils Bohr’s Model of the atom</dc:title>
  <dc:creator>"%username%"</dc:creator>
  <cp:lastModifiedBy>"%username%"</cp:lastModifiedBy>
  <cp:revision>3</cp:revision>
  <cp:lastPrinted>2015-05-21T18:02:58Z</cp:lastPrinted>
  <dcterms:created xsi:type="dcterms:W3CDTF">2014-05-13T12:55:08Z</dcterms:created>
  <dcterms:modified xsi:type="dcterms:W3CDTF">2015-05-21T18:03:06Z</dcterms:modified>
</cp:coreProperties>
</file>